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75" r:id="rId4"/>
    <p:sldId id="571" r:id="rId5"/>
    <p:sldId id="594" r:id="rId6"/>
    <p:sldId id="593" r:id="rId7"/>
    <p:sldId id="596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2024/3/7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2024. 03. 13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1" y="100214"/>
            <a:ext cx="7123429" cy="633276"/>
          </a:xfrm>
        </p:spPr>
        <p:txBody>
          <a:bodyPr/>
          <a:lstStyle/>
          <a:p>
            <a:r>
              <a:rPr lang="en-US" altLang="zh-TW"/>
              <a:t>Experiment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 (</a:t>
            </a:r>
            <a:r>
              <a:rPr lang="zh-TW" altLang="en-US" sz="2400" b="0">
                <a:cs typeface="Times New Roman" panose="02020603050405020304" pitchFamily="18" charset="0"/>
              </a:rPr>
              <a:t>聆聽室</a:t>
            </a:r>
            <a:r>
              <a:rPr lang="en-US" altLang="zh-TW" sz="2400" b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0.17s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Uniform linear array (ULA)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6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Spacing </a:t>
            </a:r>
            <a:r>
              <a:rPr lang="en-US" altLang="zh-TW" sz="2400" b="0">
                <a:cs typeface="Times New Roman" panose="02020603050405020304" pitchFamily="18" charset="0"/>
              </a:rPr>
              <a:t>= 0.07m (7cm</a:t>
            </a:r>
            <a:r>
              <a:rPr lang="en-US" altLang="zh-TW" sz="2400" b="0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Aperture </a:t>
            </a:r>
            <a:r>
              <a:rPr lang="en-US" altLang="zh-TW" sz="2400" b="0">
                <a:cs typeface="Times New Roman" panose="02020603050405020304" pitchFamily="18" charset="0"/>
              </a:rPr>
              <a:t>= (6-1)*0.07 = 0.35m 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123429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0022CC6-0CF5-4E63-97CF-FD5E9EE6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752038"/>
            <a:ext cx="4320000" cy="324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8625DA-00D1-4010-A72A-06DADB92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8" y="752038"/>
            <a:ext cx="4320000" cy="324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60099D-8419-4910-B579-1CB7891E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81" y="4031750"/>
            <a:ext cx="4320000" cy="32400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3BCA0882-DA1D-4C4B-B623-0B16D2218AB3}"/>
              </a:ext>
            </a:extLst>
          </p:cNvPr>
          <p:cNvSpPr/>
          <p:nvPr/>
        </p:nvSpPr>
        <p:spPr>
          <a:xfrm>
            <a:off x="5010540" y="4282096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5010540" y="664995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27C6BE-C36C-49CD-B735-539783DB3662}"/>
              </a:ext>
            </a:extLst>
          </p:cNvPr>
          <p:cNvCxnSpPr>
            <a:stCxn id="17" idx="2"/>
          </p:cNvCxnSpPr>
          <p:nvPr/>
        </p:nvCxnSpPr>
        <p:spPr>
          <a:xfrm flipH="1">
            <a:off x="3704254" y="4408059"/>
            <a:ext cx="1306286" cy="99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3704254" y="5417688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30989" y="5177315"/>
            <a:ext cx="312457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17D14FD-9500-47C9-837F-B9A1F6A7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51" y="3991851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123429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nonstationary)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0022CC6-0CF5-4E63-97CF-FD5E9EE6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9" y="752038"/>
            <a:ext cx="4320000" cy="32400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3BCA0882-DA1D-4C4B-B623-0B16D2218AB3}"/>
              </a:ext>
            </a:extLst>
          </p:cNvPr>
          <p:cNvSpPr/>
          <p:nvPr/>
        </p:nvSpPr>
        <p:spPr>
          <a:xfrm>
            <a:off x="5010540" y="4282096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5010540" y="664995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27C6BE-C36C-49CD-B735-539783DB3662}"/>
              </a:ext>
            </a:extLst>
          </p:cNvPr>
          <p:cNvCxnSpPr>
            <a:stCxn id="17" idx="2"/>
          </p:cNvCxnSpPr>
          <p:nvPr/>
        </p:nvCxnSpPr>
        <p:spPr>
          <a:xfrm flipH="1">
            <a:off x="3704254" y="4408059"/>
            <a:ext cx="1306286" cy="99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3704254" y="5417688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30989" y="5177315"/>
            <a:ext cx="312457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E9C86A-A82E-4D4E-8A76-9C2F16E10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55" y="752038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Experiment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3C85A7A-6ABF-4629-8D94-9179BED9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47306"/>
              </p:ext>
            </p:extLst>
          </p:nvPr>
        </p:nvGraphicFramePr>
        <p:xfrm>
          <a:off x="2296315" y="4394523"/>
          <a:ext cx="6100768" cy="139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7166">
                  <a:extLst>
                    <a:ext uri="{9D8B030D-6E8A-4147-A177-3AD203B41FA5}">
                      <a16:colId xmlns:a16="http://schemas.microsoft.com/office/drawing/2014/main" val="302551452"/>
                    </a:ext>
                  </a:extLst>
                </a:gridCol>
                <a:gridCol w="1623602">
                  <a:extLst>
                    <a:ext uri="{9D8B030D-6E8A-4147-A177-3AD203B41FA5}">
                      <a16:colId xmlns:a16="http://schemas.microsoft.com/office/drawing/2014/main" val="105269062"/>
                    </a:ext>
                  </a:extLst>
                </a:gridCol>
              </a:tblGrid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NRMSPM(dB)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838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stationary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-5.3631</a:t>
                      </a:r>
                      <a:endParaRPr lang="zh-TW" sz="18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74771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nonstationary</a:t>
                      </a:r>
                      <a:endParaRPr lang="zh-TW" alt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-5.0719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560576"/>
                  </a:ext>
                </a:extLst>
              </a:tr>
            </a:tbl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95F3A83-7F39-4139-9B14-10D2CEFC5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09" y="1296322"/>
          <a:ext cx="9947381" cy="255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3" imgW="5841720" imgH="1498320" progId="Equation.DSMT4">
                  <p:embed/>
                </p:oleObj>
              </mc:Choice>
              <mc:Fallback>
                <p:oleObj name="Equation" r:id="rId3" imgW="5841720" imgH="14983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95F3A83-7F39-4139-9B14-10D2CEFC5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9" y="1296322"/>
                        <a:ext cx="9947381" cy="255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11C72F39-2FCC-407B-9B9D-BF1E03F8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" y="901088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MCLMS of BSI → failure (out of memory)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Mismatch of direct sound → measurement error of distance between mics and loudspeaker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8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2E273F-1411-4F94-88EF-92FD88F4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7" y="653142"/>
            <a:ext cx="5672227" cy="57943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247280</TotalTime>
  <Words>255</Words>
  <Application>Microsoft Office PowerPoint</Application>
  <PresentationFormat>自訂</PresentationFormat>
  <Paragraphs>58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Date：2024. 03. 13</vt:lpstr>
      <vt:lpstr>Outline</vt:lpstr>
      <vt:lpstr>Experiment setting</vt:lpstr>
      <vt:lpstr>Experiment results (Kalman stationary)</vt:lpstr>
      <vt:lpstr>Experiment results (Kalman nonstationary)</vt:lpstr>
      <vt:lpstr>Experiment results</vt:lpstr>
      <vt:lpstr>Summary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2753</cp:revision>
  <dcterms:created xsi:type="dcterms:W3CDTF">2012-11-25T05:37:01Z</dcterms:created>
  <dcterms:modified xsi:type="dcterms:W3CDTF">2024-03-07T07:45:36Z</dcterms:modified>
</cp:coreProperties>
</file>